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3" d="100"/>
          <a:sy n="93" d="100"/>
        </p:scale>
        <p:origin x="49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68267-9206-EC32-EE80-FE8414B154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973952-DCDE-2298-C40E-490BE9B3F1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8D86A-D65B-65D1-1317-3C63177C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B91-81FE-4149-A565-015888A26B7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80224-E63B-C130-DCC9-D4726127A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836829-F927-37F3-E21A-9BA569864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8BB2-1B6E-4727-8BE4-F0AF7D02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03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D93C1-726D-B419-5B21-B7589E664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9C6CF4-2CB9-273A-F527-3471A76FB9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F8854-94DF-1639-BED0-DD724D531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B91-81FE-4149-A565-015888A26B7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F2D87-64FE-310F-0A1F-41910C9F6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9B757-1C04-DA99-A1A5-D7ED92F6B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8BB2-1B6E-4727-8BE4-F0AF7D02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341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4CC195-E0B2-4D0E-6B58-B0C7EE3962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03A1FF-BE45-7627-EA71-863821D3DA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7753A-6DDD-520F-E47D-618F6B0A3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B91-81FE-4149-A565-015888A26B7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957F87-AE69-DDAB-D18C-F958F3688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FF8E3-1C86-290D-2BEC-9BC469E85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8BB2-1B6E-4727-8BE4-F0AF7D02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861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A1005-73D4-9BB6-6C46-E38A658C9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97C23-02D6-20CB-20A0-88959522C4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ACAF2-EA17-B845-79A2-78883C467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B91-81FE-4149-A565-015888A26B7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D89C6-A4B6-26D3-BB42-6FEDDC3C2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55FE5-B976-16A7-F62C-A11DCC4CC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8BB2-1B6E-4727-8BE4-F0AF7D02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69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AE92A-5D36-3D16-5A96-A16117A08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37D6C0-044E-18F6-3F50-0D8CEE9B7C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6B23F-298B-61F6-2AA2-AEDE22581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B91-81FE-4149-A565-015888A26B7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3485A-91EF-C8F0-CBC9-DD972A8D1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79C30-3886-365F-4216-F0DAF93C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8BB2-1B6E-4727-8BE4-F0AF7D02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465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D5733-F45F-DE7F-96F7-8921B031C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DDD7A-C144-F83F-1773-CDDA8D0DEC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9E73C5-2F48-3BEE-18F6-AF398A0991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7A8DF1-596C-4F35-3FF2-D1B6E322B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B91-81FE-4149-A565-015888A26B7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EF5553-6BE2-9695-FBCD-250F019B2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7CE4AD-EA58-8A1C-E8E3-B934DD20D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8BB2-1B6E-4727-8BE4-F0AF7D02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12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0468D-8EBD-E932-93D2-D2420E1AF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1BC76B-9306-C014-E7E2-D37D9A275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92939E-D7F8-BAD1-1E97-C73493B0C1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283DB-A55D-D9BF-0140-1C850786C0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8C6976-1935-B6FB-B3BD-96348464B9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7FE387-1AA2-1412-B3CB-BD2992382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B91-81FE-4149-A565-015888A26B7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8F7B43-BCB2-12F7-3C85-B506CFEAD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BC01C6-B597-45A9-BBEA-7CAC6D393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8BB2-1B6E-4727-8BE4-F0AF7D02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69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F26F7-62DA-9DF2-535F-217C5FBD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5DF6A9-F876-E7F2-FFD0-81C79C8A2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B91-81FE-4149-A565-015888A26B7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82A45-17B2-AE83-7A2E-811B5EEEF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C9CF81-29EE-5685-ECA6-56A281408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8BB2-1B6E-4727-8BE4-F0AF7D02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487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D3D25E-9B9C-D769-EA10-B797DD13B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B91-81FE-4149-A565-015888A26B7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6CECF3-623D-7683-EC68-7E5B7D881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D52578-C901-D4C2-28F0-EAE241489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8BB2-1B6E-4727-8BE4-F0AF7D02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89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E89B6-E5DC-94CC-DF58-C55F31775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EE5DF-28A3-EBD2-36CD-6503DA63A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8B0BE2-D651-95A2-0C24-936FADBB05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641F2B-7312-51AB-05E9-F7CDBCC38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B91-81FE-4149-A565-015888A26B7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7D11AB-0F87-FD7F-F9D8-807E116C5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05C8CA-7014-B04C-6199-20A6C6C9A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8BB2-1B6E-4727-8BE4-F0AF7D02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29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9EB87-3BD4-D309-AD36-C07C604C3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DD7219-96AB-38BB-D3E1-24542930D7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0EF04D-F05C-66D7-861E-8D386D922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D73DBE-7FAC-E5C2-6868-FEC94E4BC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B91-81FE-4149-A565-015888A26B7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E95D55-1E6D-335C-E3A5-16D1B5200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0338CE-BCF9-6123-EE40-41F0E35E0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8BB2-1B6E-4727-8BE4-F0AF7D02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302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AB33CF-487F-1CEA-A0D8-76D5E0C0B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E7C30-3222-3BCB-3A98-6185C4CAB9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01918-D4AA-D124-14F9-934316FB8F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D5B91-81FE-4149-A565-015888A26B7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403747-C4A4-2BEE-F161-288ED8F2CD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FFF10B-BA43-4712-3E3D-9DFE19192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48BB2-1B6E-4727-8BE4-F0AF7D02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93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appliance, air conditioner&#10;&#10;Description automatically generated">
            <a:extLst>
              <a:ext uri="{FF2B5EF4-FFF2-40B4-BE49-F238E27FC236}">
                <a16:creationId xmlns:a16="http://schemas.microsoft.com/office/drawing/2014/main" id="{65BB331A-392C-B415-088C-2342AA0BC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64" t="29660" r="16389" b="37415"/>
          <a:stretch/>
        </p:blipFill>
        <p:spPr>
          <a:xfrm>
            <a:off x="7141004" y="2478233"/>
            <a:ext cx="3281344" cy="2205794"/>
          </a:xfrm>
          <a:prstGeom prst="rect">
            <a:avLst/>
          </a:prstGeom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64F336E5-FC29-4A3A-C37A-7A63E3BE90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211" y="4241203"/>
            <a:ext cx="3280248" cy="2385635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76E7F278-35BF-A635-7A48-F9BC18B52D12}"/>
              </a:ext>
            </a:extLst>
          </p:cNvPr>
          <p:cNvGrpSpPr/>
          <p:nvPr/>
        </p:nvGrpSpPr>
        <p:grpSpPr>
          <a:xfrm>
            <a:off x="1806443" y="3936423"/>
            <a:ext cx="2510735" cy="447152"/>
            <a:chOff x="1514614" y="1124005"/>
            <a:chExt cx="2510735" cy="44715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0EF1389-B417-AA73-1969-533E3CD2D3E7}"/>
                </a:ext>
              </a:extLst>
            </p:cNvPr>
            <p:cNvSpPr txBox="1"/>
            <p:nvPr/>
          </p:nvSpPr>
          <p:spPr>
            <a:xfrm rot="18583565">
              <a:off x="1421843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C8505A-8CF2-684E-10AB-010248558B70}"/>
                </a:ext>
              </a:extLst>
            </p:cNvPr>
            <p:cNvSpPr txBox="1"/>
            <p:nvPr/>
          </p:nvSpPr>
          <p:spPr>
            <a:xfrm rot="18583565">
              <a:off x="1615446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42D9918-975E-BEDA-6FC4-6D0594839175}"/>
                </a:ext>
              </a:extLst>
            </p:cNvPr>
            <p:cNvSpPr txBox="1"/>
            <p:nvPr/>
          </p:nvSpPr>
          <p:spPr>
            <a:xfrm rot="18583565">
              <a:off x="1814346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191DDE0-13D5-FA6F-0E47-87106DD62797}"/>
                </a:ext>
              </a:extLst>
            </p:cNvPr>
            <p:cNvSpPr txBox="1"/>
            <p:nvPr/>
          </p:nvSpPr>
          <p:spPr>
            <a:xfrm rot="18583565">
              <a:off x="2007949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A7A8E29-27E4-54FD-261E-A396AC491FE5}"/>
                </a:ext>
              </a:extLst>
            </p:cNvPr>
            <p:cNvSpPr txBox="1"/>
            <p:nvPr/>
          </p:nvSpPr>
          <p:spPr>
            <a:xfrm rot="18583565">
              <a:off x="2174912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00EBABB-5F66-906B-A8C9-70CAEB5C588B}"/>
                </a:ext>
              </a:extLst>
            </p:cNvPr>
            <p:cNvSpPr txBox="1"/>
            <p:nvPr/>
          </p:nvSpPr>
          <p:spPr>
            <a:xfrm rot="18583565">
              <a:off x="2368515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725E55-E798-F3D6-59BC-62699A250087}"/>
                </a:ext>
              </a:extLst>
            </p:cNvPr>
            <p:cNvSpPr txBox="1"/>
            <p:nvPr/>
          </p:nvSpPr>
          <p:spPr>
            <a:xfrm rot="18583565">
              <a:off x="3477365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8921ADC-F155-0FA1-A8A8-1A97BE150C60}"/>
                </a:ext>
              </a:extLst>
            </p:cNvPr>
            <p:cNvSpPr txBox="1"/>
            <p:nvPr/>
          </p:nvSpPr>
          <p:spPr>
            <a:xfrm rot="18583565">
              <a:off x="3670968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12630D6-AE6C-E9B9-4AF7-9004D18055FF}"/>
                </a:ext>
              </a:extLst>
            </p:cNvPr>
            <p:cNvSpPr txBox="1"/>
            <p:nvPr/>
          </p:nvSpPr>
          <p:spPr>
            <a:xfrm rot="18583565">
              <a:off x="3039491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1892E89-FA88-77CA-C582-122D146C57FA}"/>
                </a:ext>
              </a:extLst>
            </p:cNvPr>
            <p:cNvSpPr txBox="1"/>
            <p:nvPr/>
          </p:nvSpPr>
          <p:spPr>
            <a:xfrm rot="18583565">
              <a:off x="3233094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94F8F85-6043-ADDD-D783-2C32194C861D}"/>
                </a:ext>
              </a:extLst>
            </p:cNvPr>
            <p:cNvSpPr txBox="1"/>
            <p:nvPr/>
          </p:nvSpPr>
          <p:spPr>
            <a:xfrm rot="18583565">
              <a:off x="2594055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E9508C7-D2C6-F4A7-E996-686C5F341298}"/>
                </a:ext>
              </a:extLst>
            </p:cNvPr>
            <p:cNvSpPr txBox="1"/>
            <p:nvPr/>
          </p:nvSpPr>
          <p:spPr>
            <a:xfrm rot="18583565">
              <a:off x="2787658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D075CB5-C22E-AC78-442A-CC42C057C89F}"/>
              </a:ext>
            </a:extLst>
          </p:cNvPr>
          <p:cNvGrpSpPr/>
          <p:nvPr/>
        </p:nvGrpSpPr>
        <p:grpSpPr>
          <a:xfrm>
            <a:off x="923199" y="4598720"/>
            <a:ext cx="740229" cy="1701547"/>
            <a:chOff x="1612110" y="1349828"/>
            <a:chExt cx="740229" cy="170154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E493893-F1CC-DF0A-F19C-4DD956463E9C}"/>
                </a:ext>
              </a:extLst>
            </p:cNvPr>
            <p:cNvSpPr txBox="1"/>
            <p:nvPr/>
          </p:nvSpPr>
          <p:spPr>
            <a:xfrm>
              <a:off x="1612110" y="1349828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250-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B507EB4-F66A-398F-24F9-C346819E5DBC}"/>
                </a:ext>
              </a:extLst>
            </p:cNvPr>
            <p:cNvSpPr txBox="1"/>
            <p:nvPr/>
          </p:nvSpPr>
          <p:spPr>
            <a:xfrm>
              <a:off x="1612110" y="1506581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150-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8F8D041-EFD8-4DA0-E8FB-C768D05B8B17}"/>
                </a:ext>
              </a:extLst>
            </p:cNvPr>
            <p:cNvSpPr txBox="1"/>
            <p:nvPr/>
          </p:nvSpPr>
          <p:spPr>
            <a:xfrm>
              <a:off x="1612110" y="1690432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100-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FD8907D-DA82-65B7-2E40-2A2E2C1E614C}"/>
                </a:ext>
              </a:extLst>
            </p:cNvPr>
            <p:cNvSpPr txBox="1"/>
            <p:nvPr/>
          </p:nvSpPr>
          <p:spPr>
            <a:xfrm>
              <a:off x="1612110" y="1823741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75-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D2D3D93-6878-7EA3-839F-16F5C864AF4F}"/>
                </a:ext>
              </a:extLst>
            </p:cNvPr>
            <p:cNvSpPr txBox="1"/>
            <p:nvPr/>
          </p:nvSpPr>
          <p:spPr>
            <a:xfrm>
              <a:off x="1612110" y="2037518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50-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9853C9-AD14-DBBC-9853-B999B7466680}"/>
                </a:ext>
              </a:extLst>
            </p:cNvPr>
            <p:cNvSpPr txBox="1"/>
            <p:nvPr/>
          </p:nvSpPr>
          <p:spPr>
            <a:xfrm>
              <a:off x="1612110" y="2229326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37-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AD94B09-6754-B27A-FA1A-6FBC4F2DE208}"/>
                </a:ext>
              </a:extLst>
            </p:cNvPr>
            <p:cNvSpPr txBox="1"/>
            <p:nvPr/>
          </p:nvSpPr>
          <p:spPr>
            <a:xfrm>
              <a:off x="1612110" y="2470786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25-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D6C98C9-17A7-D4B3-C088-B435899F4768}"/>
                </a:ext>
              </a:extLst>
            </p:cNvPr>
            <p:cNvSpPr txBox="1"/>
            <p:nvPr/>
          </p:nvSpPr>
          <p:spPr>
            <a:xfrm>
              <a:off x="1612110" y="2615889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20-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20EA961-598C-5B60-8551-E27335BE49F5}"/>
                </a:ext>
              </a:extLst>
            </p:cNvPr>
            <p:cNvSpPr txBox="1"/>
            <p:nvPr/>
          </p:nvSpPr>
          <p:spPr>
            <a:xfrm>
              <a:off x="1612110" y="2789765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15-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A307447-01BD-C793-39DD-357BAD29E7FA}"/>
              </a:ext>
            </a:extLst>
          </p:cNvPr>
          <p:cNvSpPr txBox="1"/>
          <p:nvPr/>
        </p:nvSpPr>
        <p:spPr>
          <a:xfrm>
            <a:off x="4856000" y="5175061"/>
            <a:ext cx="970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Total AKT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A9B25B1-468A-151B-458A-FCFA0FC2E48B}"/>
              </a:ext>
            </a:extLst>
          </p:cNvPr>
          <p:cNvCxnSpPr/>
          <p:nvPr/>
        </p:nvCxnSpPr>
        <p:spPr>
          <a:xfrm flipH="1">
            <a:off x="4377447" y="5305866"/>
            <a:ext cx="496111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C6215EE-0360-D361-2146-0ED860668F1E}"/>
              </a:ext>
            </a:extLst>
          </p:cNvPr>
          <p:cNvGrpSpPr/>
          <p:nvPr/>
        </p:nvGrpSpPr>
        <p:grpSpPr>
          <a:xfrm>
            <a:off x="992048" y="1567924"/>
            <a:ext cx="4920874" cy="2385635"/>
            <a:chOff x="631369" y="3869970"/>
            <a:chExt cx="4920874" cy="2385635"/>
          </a:xfrm>
        </p:grpSpPr>
        <p:pic>
          <p:nvPicPr>
            <p:cNvPr id="5" name="Picture 4" descr="A picture containing text, appliance&#10;&#10;Description automatically generated">
              <a:extLst>
                <a:ext uri="{FF2B5EF4-FFF2-40B4-BE49-F238E27FC236}">
                  <a16:creationId xmlns:a16="http://schemas.microsoft.com/office/drawing/2014/main" id="{76939E64-0AA8-7A82-556E-D8F7CBE574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6973" y="3869970"/>
              <a:ext cx="3280248" cy="2385635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C489BF-9AB4-CB94-D415-35A7962E513C}"/>
                </a:ext>
              </a:extLst>
            </p:cNvPr>
            <p:cNvSpPr txBox="1"/>
            <p:nvPr/>
          </p:nvSpPr>
          <p:spPr>
            <a:xfrm>
              <a:off x="4581729" y="4694039"/>
              <a:ext cx="9705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AKT Thr308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66A9A05-3482-32F7-C779-4987ED8FD0F2}"/>
                </a:ext>
              </a:extLst>
            </p:cNvPr>
            <p:cNvCxnSpPr/>
            <p:nvPr/>
          </p:nvCxnSpPr>
          <p:spPr>
            <a:xfrm flipH="1">
              <a:off x="4103176" y="4824844"/>
              <a:ext cx="496111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CAD0DD35-A157-CC2C-FE50-39B47160ED99}"/>
                </a:ext>
              </a:extLst>
            </p:cNvPr>
            <p:cNvGrpSpPr/>
            <p:nvPr/>
          </p:nvGrpSpPr>
          <p:grpSpPr>
            <a:xfrm>
              <a:off x="631369" y="4150251"/>
              <a:ext cx="740229" cy="1701547"/>
              <a:chOff x="1612110" y="1349828"/>
              <a:chExt cx="740229" cy="1701547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72A8238C-5302-131C-F4A6-D2AD946EAA59}"/>
                  </a:ext>
                </a:extLst>
              </p:cNvPr>
              <p:cNvSpPr txBox="1"/>
              <p:nvPr/>
            </p:nvSpPr>
            <p:spPr>
              <a:xfrm>
                <a:off x="1612110" y="1349828"/>
                <a:ext cx="74022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 b="1" dirty="0"/>
                  <a:t>250-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545FF59-CAD1-7739-31A1-8B901DECDD17}"/>
                  </a:ext>
                </a:extLst>
              </p:cNvPr>
              <p:cNvSpPr txBox="1"/>
              <p:nvPr/>
            </p:nvSpPr>
            <p:spPr>
              <a:xfrm>
                <a:off x="1612110" y="1506581"/>
                <a:ext cx="74022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 b="1" dirty="0"/>
                  <a:t>150-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04D5F6D-6CCD-CEF1-5F1E-7D8653352AFF}"/>
                  </a:ext>
                </a:extLst>
              </p:cNvPr>
              <p:cNvSpPr txBox="1"/>
              <p:nvPr/>
            </p:nvSpPr>
            <p:spPr>
              <a:xfrm>
                <a:off x="1612110" y="1690432"/>
                <a:ext cx="74022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 b="1" dirty="0"/>
                  <a:t>100-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6DFCA1E-DA85-40A5-9F95-48BAB0AAC5E0}"/>
                  </a:ext>
                </a:extLst>
              </p:cNvPr>
              <p:cNvSpPr txBox="1"/>
              <p:nvPr/>
            </p:nvSpPr>
            <p:spPr>
              <a:xfrm>
                <a:off x="1612110" y="1823741"/>
                <a:ext cx="74022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 b="1" dirty="0"/>
                  <a:t>75-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D643D9D-BBA2-C867-0007-7565B3C69F15}"/>
                  </a:ext>
                </a:extLst>
              </p:cNvPr>
              <p:cNvSpPr txBox="1"/>
              <p:nvPr/>
            </p:nvSpPr>
            <p:spPr>
              <a:xfrm>
                <a:off x="1612110" y="2037518"/>
                <a:ext cx="74022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 b="1" dirty="0"/>
                  <a:t>50-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B60FF2A-FAF8-CEA6-90D3-C74671CA7CC4}"/>
                  </a:ext>
                </a:extLst>
              </p:cNvPr>
              <p:cNvSpPr txBox="1"/>
              <p:nvPr/>
            </p:nvSpPr>
            <p:spPr>
              <a:xfrm>
                <a:off x="1612110" y="2229326"/>
                <a:ext cx="74022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 b="1" dirty="0"/>
                  <a:t>37-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5DD052B7-6DCD-DE47-1B84-58C2B705329F}"/>
                  </a:ext>
                </a:extLst>
              </p:cNvPr>
              <p:cNvSpPr txBox="1"/>
              <p:nvPr/>
            </p:nvSpPr>
            <p:spPr>
              <a:xfrm>
                <a:off x="1612110" y="2470786"/>
                <a:ext cx="74022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 b="1" dirty="0"/>
                  <a:t>25-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8AA9DF7-BAAB-9E8A-59D8-57D3698C279F}"/>
                  </a:ext>
                </a:extLst>
              </p:cNvPr>
              <p:cNvSpPr txBox="1"/>
              <p:nvPr/>
            </p:nvSpPr>
            <p:spPr>
              <a:xfrm>
                <a:off x="1612110" y="2615889"/>
                <a:ext cx="74022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 b="1" dirty="0"/>
                  <a:t>20-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9D4C30C-EBA6-FBB7-3BE1-C22FEAE45EE0}"/>
                  </a:ext>
                </a:extLst>
              </p:cNvPr>
              <p:cNvSpPr txBox="1"/>
              <p:nvPr/>
            </p:nvSpPr>
            <p:spPr>
              <a:xfrm>
                <a:off x="1612110" y="2789765"/>
                <a:ext cx="74022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 b="1" dirty="0"/>
                  <a:t>15-</a:t>
                </a:r>
              </a:p>
            </p:txBody>
          </p: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81C99A6-E18E-19E1-11CF-2040BBF3A7FC}"/>
              </a:ext>
            </a:extLst>
          </p:cNvPr>
          <p:cNvGrpSpPr/>
          <p:nvPr/>
        </p:nvGrpSpPr>
        <p:grpSpPr>
          <a:xfrm>
            <a:off x="1910206" y="1228884"/>
            <a:ext cx="2510735" cy="447152"/>
            <a:chOff x="1514614" y="1124005"/>
            <a:chExt cx="2510735" cy="447152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FEA4643-555F-2EB5-79CF-29E16C83C53A}"/>
                </a:ext>
              </a:extLst>
            </p:cNvPr>
            <p:cNvSpPr txBox="1"/>
            <p:nvPr/>
          </p:nvSpPr>
          <p:spPr>
            <a:xfrm rot="18583565">
              <a:off x="1421843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862C528-11E6-C5BE-C3C4-952DA2133031}"/>
                </a:ext>
              </a:extLst>
            </p:cNvPr>
            <p:cNvSpPr txBox="1"/>
            <p:nvPr/>
          </p:nvSpPr>
          <p:spPr>
            <a:xfrm rot="18583565">
              <a:off x="1615446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3F911FF-301D-BC65-75DC-9530D9BBF599}"/>
                </a:ext>
              </a:extLst>
            </p:cNvPr>
            <p:cNvSpPr txBox="1"/>
            <p:nvPr/>
          </p:nvSpPr>
          <p:spPr>
            <a:xfrm rot="18583565">
              <a:off x="1814346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D06D941-8484-6B7E-77D7-2AE174DF02A7}"/>
                </a:ext>
              </a:extLst>
            </p:cNvPr>
            <p:cNvSpPr txBox="1"/>
            <p:nvPr/>
          </p:nvSpPr>
          <p:spPr>
            <a:xfrm rot="18583565">
              <a:off x="2007949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4DFC451-149F-1356-BF08-6F8876837F5C}"/>
                </a:ext>
              </a:extLst>
            </p:cNvPr>
            <p:cNvSpPr txBox="1"/>
            <p:nvPr/>
          </p:nvSpPr>
          <p:spPr>
            <a:xfrm rot="18583565">
              <a:off x="2174912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FEDFDE7-97E5-727C-D96D-1EFF7323B3DE}"/>
                </a:ext>
              </a:extLst>
            </p:cNvPr>
            <p:cNvSpPr txBox="1"/>
            <p:nvPr/>
          </p:nvSpPr>
          <p:spPr>
            <a:xfrm rot="18583565">
              <a:off x="2368515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F5501DC-1D26-AADA-4952-411BAA844A5F}"/>
                </a:ext>
              </a:extLst>
            </p:cNvPr>
            <p:cNvSpPr txBox="1"/>
            <p:nvPr/>
          </p:nvSpPr>
          <p:spPr>
            <a:xfrm rot="18583565">
              <a:off x="3477365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43988C7-9D87-B42D-6FDF-2F45E53C0608}"/>
                </a:ext>
              </a:extLst>
            </p:cNvPr>
            <p:cNvSpPr txBox="1"/>
            <p:nvPr/>
          </p:nvSpPr>
          <p:spPr>
            <a:xfrm rot="18583565">
              <a:off x="3670968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02EBC26-6639-8C46-AA19-8D4B40E62EE6}"/>
                </a:ext>
              </a:extLst>
            </p:cNvPr>
            <p:cNvSpPr txBox="1"/>
            <p:nvPr/>
          </p:nvSpPr>
          <p:spPr>
            <a:xfrm rot="18583565">
              <a:off x="3039491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26932E6-89E2-AA34-CE79-6AE088E9238B}"/>
                </a:ext>
              </a:extLst>
            </p:cNvPr>
            <p:cNvSpPr txBox="1"/>
            <p:nvPr/>
          </p:nvSpPr>
          <p:spPr>
            <a:xfrm rot="18583565">
              <a:off x="3233094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D0E204F-197E-9E9A-81FE-D3F8CC0F9B34}"/>
                </a:ext>
              </a:extLst>
            </p:cNvPr>
            <p:cNvSpPr txBox="1"/>
            <p:nvPr/>
          </p:nvSpPr>
          <p:spPr>
            <a:xfrm rot="18583565">
              <a:off x="2594055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617F897-5434-273D-CC8C-7BE571F42073}"/>
                </a:ext>
              </a:extLst>
            </p:cNvPr>
            <p:cNvSpPr txBox="1"/>
            <p:nvPr/>
          </p:nvSpPr>
          <p:spPr>
            <a:xfrm rot="18583565">
              <a:off x="2787658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B2ED07D-BE76-4E97-22D0-5DA0F886D1F8}"/>
              </a:ext>
            </a:extLst>
          </p:cNvPr>
          <p:cNvGrpSpPr/>
          <p:nvPr/>
        </p:nvGrpSpPr>
        <p:grpSpPr>
          <a:xfrm>
            <a:off x="6659220" y="2820129"/>
            <a:ext cx="740229" cy="1701547"/>
            <a:chOff x="1612110" y="1349828"/>
            <a:chExt cx="740229" cy="1701547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2D7703BE-090F-86A3-1CFC-3F9BABA94260}"/>
                </a:ext>
              </a:extLst>
            </p:cNvPr>
            <p:cNvSpPr txBox="1"/>
            <p:nvPr/>
          </p:nvSpPr>
          <p:spPr>
            <a:xfrm>
              <a:off x="1612110" y="1349828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250-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5DD09A5-B79D-3BEC-9C03-0E3805346015}"/>
                </a:ext>
              </a:extLst>
            </p:cNvPr>
            <p:cNvSpPr txBox="1"/>
            <p:nvPr/>
          </p:nvSpPr>
          <p:spPr>
            <a:xfrm>
              <a:off x="1612110" y="1506581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150-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32A1B1A-8763-D783-BC5F-E3EFC2E1C14C}"/>
                </a:ext>
              </a:extLst>
            </p:cNvPr>
            <p:cNvSpPr txBox="1"/>
            <p:nvPr/>
          </p:nvSpPr>
          <p:spPr>
            <a:xfrm>
              <a:off x="1612110" y="1690432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100-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C1C0F56-4C69-CC28-19E7-7364B3386963}"/>
                </a:ext>
              </a:extLst>
            </p:cNvPr>
            <p:cNvSpPr txBox="1"/>
            <p:nvPr/>
          </p:nvSpPr>
          <p:spPr>
            <a:xfrm>
              <a:off x="1612110" y="1823741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75-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880BD7F-C25B-2BA9-61B1-1D2AFC173182}"/>
                </a:ext>
              </a:extLst>
            </p:cNvPr>
            <p:cNvSpPr txBox="1"/>
            <p:nvPr/>
          </p:nvSpPr>
          <p:spPr>
            <a:xfrm>
              <a:off x="1612110" y="2037518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50-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C50A42D-CA20-E401-19C4-39E4F1118FCC}"/>
                </a:ext>
              </a:extLst>
            </p:cNvPr>
            <p:cNvSpPr txBox="1"/>
            <p:nvPr/>
          </p:nvSpPr>
          <p:spPr>
            <a:xfrm>
              <a:off x="1612110" y="2229326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37-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96BBC8AF-7510-A360-A562-64DC91B529A5}"/>
                </a:ext>
              </a:extLst>
            </p:cNvPr>
            <p:cNvSpPr txBox="1"/>
            <p:nvPr/>
          </p:nvSpPr>
          <p:spPr>
            <a:xfrm>
              <a:off x="1612110" y="2470786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25-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51170D3-1CFA-38D1-F538-B69316677B1A}"/>
                </a:ext>
              </a:extLst>
            </p:cNvPr>
            <p:cNvSpPr txBox="1"/>
            <p:nvPr/>
          </p:nvSpPr>
          <p:spPr>
            <a:xfrm>
              <a:off x="1612110" y="2615889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20-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86370CE4-3F71-044A-754B-B01A44E5EF9D}"/>
                </a:ext>
              </a:extLst>
            </p:cNvPr>
            <p:cNvSpPr txBox="1"/>
            <p:nvPr/>
          </p:nvSpPr>
          <p:spPr>
            <a:xfrm>
              <a:off x="1612110" y="2789765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15-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246AE3A-30B3-608E-FB67-918C940B086A}"/>
              </a:ext>
            </a:extLst>
          </p:cNvPr>
          <p:cNvGrpSpPr/>
          <p:nvPr/>
        </p:nvGrpSpPr>
        <p:grpSpPr>
          <a:xfrm>
            <a:off x="7604132" y="2378494"/>
            <a:ext cx="2510735" cy="447152"/>
            <a:chOff x="1514614" y="1124005"/>
            <a:chExt cx="2510735" cy="447152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13C670E-D2D4-819E-B71A-EB44DE91CC6B}"/>
                </a:ext>
              </a:extLst>
            </p:cNvPr>
            <p:cNvSpPr txBox="1"/>
            <p:nvPr/>
          </p:nvSpPr>
          <p:spPr>
            <a:xfrm rot="18583565">
              <a:off x="1421843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087E04F-AD8C-DBAA-0F20-984C025BE124}"/>
                </a:ext>
              </a:extLst>
            </p:cNvPr>
            <p:cNvSpPr txBox="1"/>
            <p:nvPr/>
          </p:nvSpPr>
          <p:spPr>
            <a:xfrm rot="18583565">
              <a:off x="1615446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4995B5B-8919-C455-17B6-3B339819BB52}"/>
                </a:ext>
              </a:extLst>
            </p:cNvPr>
            <p:cNvSpPr txBox="1"/>
            <p:nvPr/>
          </p:nvSpPr>
          <p:spPr>
            <a:xfrm rot="18583565">
              <a:off x="1814346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5E8DDAF0-94DC-5123-039E-6B2732762365}"/>
                </a:ext>
              </a:extLst>
            </p:cNvPr>
            <p:cNvSpPr txBox="1"/>
            <p:nvPr/>
          </p:nvSpPr>
          <p:spPr>
            <a:xfrm rot="18583565">
              <a:off x="2007949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BBBF800-3FCC-82F7-4127-A6AA138033BA}"/>
                </a:ext>
              </a:extLst>
            </p:cNvPr>
            <p:cNvSpPr txBox="1"/>
            <p:nvPr/>
          </p:nvSpPr>
          <p:spPr>
            <a:xfrm rot="18583565">
              <a:off x="2174912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6A90737B-A3A6-1925-6DCA-4716244F6CE7}"/>
                </a:ext>
              </a:extLst>
            </p:cNvPr>
            <p:cNvSpPr txBox="1"/>
            <p:nvPr/>
          </p:nvSpPr>
          <p:spPr>
            <a:xfrm rot="18583565">
              <a:off x="2368515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DC03D0AC-E5AD-5965-8854-BD6877A775DD}"/>
                </a:ext>
              </a:extLst>
            </p:cNvPr>
            <p:cNvSpPr txBox="1"/>
            <p:nvPr/>
          </p:nvSpPr>
          <p:spPr>
            <a:xfrm rot="18583565">
              <a:off x="3477365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C41BC6BB-5DD0-DAC3-77C4-D3F2C3B65BEE}"/>
                </a:ext>
              </a:extLst>
            </p:cNvPr>
            <p:cNvSpPr txBox="1"/>
            <p:nvPr/>
          </p:nvSpPr>
          <p:spPr>
            <a:xfrm rot="18583565">
              <a:off x="3670968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C3D4BC97-C18E-00DE-E8B8-91514B29EFA0}"/>
                </a:ext>
              </a:extLst>
            </p:cNvPr>
            <p:cNvSpPr txBox="1"/>
            <p:nvPr/>
          </p:nvSpPr>
          <p:spPr>
            <a:xfrm rot="18583565">
              <a:off x="3039491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61899D43-C7E8-A837-F2FB-A5495F147381}"/>
                </a:ext>
              </a:extLst>
            </p:cNvPr>
            <p:cNvSpPr txBox="1"/>
            <p:nvPr/>
          </p:nvSpPr>
          <p:spPr>
            <a:xfrm rot="18583565">
              <a:off x="3233094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5D2E2817-A8FF-7AA5-2A00-05B78D93812B}"/>
                </a:ext>
              </a:extLst>
            </p:cNvPr>
            <p:cNvSpPr txBox="1"/>
            <p:nvPr/>
          </p:nvSpPr>
          <p:spPr>
            <a:xfrm rot="18583565">
              <a:off x="2594055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Wt</a:t>
              </a:r>
              <a:endParaRPr lang="en-US" sz="1100" dirty="0"/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0374E7B1-366B-9A8D-4942-7A6EAC4DA985}"/>
                </a:ext>
              </a:extLst>
            </p:cNvPr>
            <p:cNvSpPr txBox="1"/>
            <p:nvPr/>
          </p:nvSpPr>
          <p:spPr>
            <a:xfrm rot="18583565">
              <a:off x="2787658" y="1216776"/>
              <a:ext cx="447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/>
                <a:t>Tg</a:t>
              </a:r>
              <a:endParaRPr lang="en-US" sz="1100" dirty="0"/>
            </a:p>
          </p:txBody>
        </p:sp>
      </p:grpSp>
      <p:sp>
        <p:nvSpPr>
          <p:cNvPr id="86" name="Right Brace 85">
            <a:extLst>
              <a:ext uri="{FF2B5EF4-FFF2-40B4-BE49-F238E27FC236}">
                <a16:creationId xmlns:a16="http://schemas.microsoft.com/office/drawing/2014/main" id="{31C23178-EDE0-49E5-013C-D8876F4E8CB2}"/>
              </a:ext>
            </a:extLst>
          </p:cNvPr>
          <p:cNvSpPr/>
          <p:nvPr/>
        </p:nvSpPr>
        <p:spPr>
          <a:xfrm>
            <a:off x="10422348" y="2820129"/>
            <a:ext cx="125756" cy="1863898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BF1D92E-51E9-1A4B-1D93-0FB3DBF33201}"/>
              </a:ext>
            </a:extLst>
          </p:cNvPr>
          <p:cNvSpPr txBox="1"/>
          <p:nvPr/>
        </p:nvSpPr>
        <p:spPr>
          <a:xfrm>
            <a:off x="10569756" y="3624643"/>
            <a:ext cx="970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Total Protein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742F794-DA3E-554E-67CF-7902F8A9D9C0}"/>
              </a:ext>
            </a:extLst>
          </p:cNvPr>
          <p:cNvSpPr txBox="1"/>
          <p:nvPr/>
        </p:nvSpPr>
        <p:spPr>
          <a:xfrm>
            <a:off x="3065069" y="495870"/>
            <a:ext cx="6313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p-AKT</a:t>
            </a:r>
            <a:r>
              <a:rPr lang="en-US" baseline="30000" dirty="0"/>
              <a:t>Thr308</a:t>
            </a:r>
            <a:r>
              <a:rPr lang="en-US" dirty="0"/>
              <a:t> Abundance in 3 mo. Old TG</a:t>
            </a:r>
            <a:r>
              <a:rPr lang="en-US" baseline="30000" dirty="0"/>
              <a:t>AC8</a:t>
            </a:r>
            <a:r>
              <a:rPr lang="en-US" dirty="0"/>
              <a:t> LV </a:t>
            </a:r>
          </a:p>
        </p:txBody>
      </p:sp>
    </p:spTree>
    <p:extLst>
      <p:ext uri="{BB962C8B-B14F-4D97-AF65-F5344CB8AC3E}">
        <p14:creationId xmlns:p14="http://schemas.microsoft.com/office/powerpoint/2010/main" val="2340464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DE6073-2AD6-2D38-70F6-F52F51D731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" t="11688" r="-2869" b="18182"/>
          <a:stretch/>
        </p:blipFill>
        <p:spPr>
          <a:xfrm>
            <a:off x="1769652" y="4172558"/>
            <a:ext cx="2768945" cy="2593957"/>
          </a:xfrm>
          <a:prstGeom prst="rect">
            <a:avLst/>
          </a:prstGeom>
        </p:spPr>
      </p:pic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F8A7B8C3-F162-9516-45AD-E6A35F2D12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91" b="11879"/>
          <a:stretch/>
        </p:blipFill>
        <p:spPr>
          <a:xfrm>
            <a:off x="1752192" y="1439832"/>
            <a:ext cx="2690011" cy="2593959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BD075CB5-C22E-AC78-442A-CC42C057C89F}"/>
              </a:ext>
            </a:extLst>
          </p:cNvPr>
          <p:cNvGrpSpPr/>
          <p:nvPr/>
        </p:nvGrpSpPr>
        <p:grpSpPr>
          <a:xfrm>
            <a:off x="1159316" y="4521676"/>
            <a:ext cx="740229" cy="1897081"/>
            <a:chOff x="1612110" y="1349828"/>
            <a:chExt cx="740229" cy="189708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E493893-F1CC-DF0A-F19C-4DD956463E9C}"/>
                </a:ext>
              </a:extLst>
            </p:cNvPr>
            <p:cNvSpPr txBox="1"/>
            <p:nvPr/>
          </p:nvSpPr>
          <p:spPr>
            <a:xfrm>
              <a:off x="1612110" y="1349828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250-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B507EB4-F66A-398F-24F9-C346819E5DBC}"/>
                </a:ext>
              </a:extLst>
            </p:cNvPr>
            <p:cNvSpPr txBox="1"/>
            <p:nvPr/>
          </p:nvSpPr>
          <p:spPr>
            <a:xfrm>
              <a:off x="1612110" y="1552589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150-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8F8D041-EFD8-4DA0-E8FB-C768D05B8B17}"/>
                </a:ext>
              </a:extLst>
            </p:cNvPr>
            <p:cNvSpPr txBox="1"/>
            <p:nvPr/>
          </p:nvSpPr>
          <p:spPr>
            <a:xfrm>
              <a:off x="1612110" y="1753693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100-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FD8907D-DA82-65B7-2E40-2A2E2C1E614C}"/>
                </a:ext>
              </a:extLst>
            </p:cNvPr>
            <p:cNvSpPr txBox="1"/>
            <p:nvPr/>
          </p:nvSpPr>
          <p:spPr>
            <a:xfrm>
              <a:off x="1612110" y="1927259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75-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D2D3D93-6878-7EA3-839F-16F5C864AF4F}"/>
                </a:ext>
              </a:extLst>
            </p:cNvPr>
            <p:cNvSpPr txBox="1"/>
            <p:nvPr/>
          </p:nvSpPr>
          <p:spPr>
            <a:xfrm>
              <a:off x="1612110" y="2169791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50-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9853C9-AD14-DBBC-9853-B999B7466680}"/>
                </a:ext>
              </a:extLst>
            </p:cNvPr>
            <p:cNvSpPr txBox="1"/>
            <p:nvPr/>
          </p:nvSpPr>
          <p:spPr>
            <a:xfrm>
              <a:off x="1612110" y="2355848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37-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AD94B09-6754-B27A-FA1A-6FBC4F2DE208}"/>
                </a:ext>
              </a:extLst>
            </p:cNvPr>
            <p:cNvSpPr txBox="1"/>
            <p:nvPr/>
          </p:nvSpPr>
          <p:spPr>
            <a:xfrm>
              <a:off x="1612110" y="2649067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25-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D6C98C9-17A7-D4B3-C088-B435899F4768}"/>
                </a:ext>
              </a:extLst>
            </p:cNvPr>
            <p:cNvSpPr txBox="1"/>
            <p:nvPr/>
          </p:nvSpPr>
          <p:spPr>
            <a:xfrm>
              <a:off x="1612110" y="2782668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20-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20EA961-598C-5B60-8551-E27335BE49F5}"/>
                </a:ext>
              </a:extLst>
            </p:cNvPr>
            <p:cNvSpPr txBox="1"/>
            <p:nvPr/>
          </p:nvSpPr>
          <p:spPr>
            <a:xfrm>
              <a:off x="1612110" y="2985299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15-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A307447-01BD-C793-39DD-357BAD29E7FA}"/>
              </a:ext>
            </a:extLst>
          </p:cNvPr>
          <p:cNvSpPr txBox="1"/>
          <p:nvPr/>
        </p:nvSpPr>
        <p:spPr>
          <a:xfrm>
            <a:off x="4779800" y="5263961"/>
            <a:ext cx="970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Total AKT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A9B25B1-468A-151B-458A-FCFA0FC2E48B}"/>
              </a:ext>
            </a:extLst>
          </p:cNvPr>
          <p:cNvCxnSpPr/>
          <p:nvPr/>
        </p:nvCxnSpPr>
        <p:spPr>
          <a:xfrm flipH="1">
            <a:off x="4301247" y="5394766"/>
            <a:ext cx="496111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2C489BF-9AB4-CB94-D415-35A7962E513C}"/>
              </a:ext>
            </a:extLst>
          </p:cNvPr>
          <p:cNvSpPr txBox="1"/>
          <p:nvPr/>
        </p:nvSpPr>
        <p:spPr>
          <a:xfrm>
            <a:off x="4764608" y="2480893"/>
            <a:ext cx="970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AKT Ser473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66A9A05-3482-32F7-C779-4987ED8FD0F2}"/>
              </a:ext>
            </a:extLst>
          </p:cNvPr>
          <p:cNvCxnSpPr/>
          <p:nvPr/>
        </p:nvCxnSpPr>
        <p:spPr>
          <a:xfrm flipH="1">
            <a:off x="4286055" y="2611698"/>
            <a:ext cx="496111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6" name="Right Brace 85">
            <a:extLst>
              <a:ext uri="{FF2B5EF4-FFF2-40B4-BE49-F238E27FC236}">
                <a16:creationId xmlns:a16="http://schemas.microsoft.com/office/drawing/2014/main" id="{31C23178-EDE0-49E5-013C-D8876F4E8CB2}"/>
              </a:ext>
            </a:extLst>
          </p:cNvPr>
          <p:cNvSpPr/>
          <p:nvPr/>
        </p:nvSpPr>
        <p:spPr>
          <a:xfrm>
            <a:off x="9818885" y="2679940"/>
            <a:ext cx="96554" cy="2103346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BF1D92E-51E9-1A4B-1D93-0FB3DBF33201}"/>
              </a:ext>
            </a:extLst>
          </p:cNvPr>
          <p:cNvSpPr txBox="1"/>
          <p:nvPr/>
        </p:nvSpPr>
        <p:spPr>
          <a:xfrm>
            <a:off x="9963789" y="3507819"/>
            <a:ext cx="745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Total Protein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742F794-DA3E-554E-67CF-7902F8A9D9C0}"/>
              </a:ext>
            </a:extLst>
          </p:cNvPr>
          <p:cNvSpPr txBox="1"/>
          <p:nvPr/>
        </p:nvSpPr>
        <p:spPr>
          <a:xfrm>
            <a:off x="3065069" y="495870"/>
            <a:ext cx="6313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p-AKT</a:t>
            </a:r>
            <a:r>
              <a:rPr lang="en-US" baseline="30000" dirty="0"/>
              <a:t>Ser473</a:t>
            </a:r>
            <a:r>
              <a:rPr lang="en-US" dirty="0"/>
              <a:t> Abundance in 3 mo. Old TG</a:t>
            </a:r>
            <a:r>
              <a:rPr lang="en-US" baseline="30000" dirty="0"/>
              <a:t>AC8</a:t>
            </a:r>
            <a:r>
              <a:rPr lang="en-US" dirty="0"/>
              <a:t> LV </a:t>
            </a:r>
          </a:p>
        </p:txBody>
      </p:sp>
      <p:pic>
        <p:nvPicPr>
          <p:cNvPr id="33" name="Picture 32" descr="A picture containing white, air conditioner, appliance&#10;&#10;Description automatically generated">
            <a:extLst>
              <a:ext uri="{FF2B5EF4-FFF2-40B4-BE49-F238E27FC236}">
                <a16:creationId xmlns:a16="http://schemas.microsoft.com/office/drawing/2014/main" id="{711DE47D-D2B9-4FF0-A9BC-E9E495EE338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29" t="38076" r="21037" b="29129"/>
          <a:stretch/>
        </p:blipFill>
        <p:spPr>
          <a:xfrm>
            <a:off x="6805726" y="2503465"/>
            <a:ext cx="2838618" cy="2436573"/>
          </a:xfrm>
          <a:prstGeom prst="rect">
            <a:avLst/>
          </a:prstGeom>
        </p:spPr>
      </p:pic>
      <p:grpSp>
        <p:nvGrpSpPr>
          <p:cNvPr id="90" name="Group 89">
            <a:extLst>
              <a:ext uri="{FF2B5EF4-FFF2-40B4-BE49-F238E27FC236}">
                <a16:creationId xmlns:a16="http://schemas.microsoft.com/office/drawing/2014/main" id="{BDE535AD-58BD-0E88-C1ED-4F6889743126}"/>
              </a:ext>
            </a:extLst>
          </p:cNvPr>
          <p:cNvGrpSpPr/>
          <p:nvPr/>
        </p:nvGrpSpPr>
        <p:grpSpPr>
          <a:xfrm>
            <a:off x="2216559" y="1109835"/>
            <a:ext cx="2061003" cy="455990"/>
            <a:chOff x="2216559" y="1109835"/>
            <a:chExt cx="2061003" cy="455990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FEA4643-555F-2EB5-79CF-29E16C83C53A}"/>
                </a:ext>
              </a:extLst>
            </p:cNvPr>
            <p:cNvSpPr txBox="1"/>
            <p:nvPr/>
          </p:nvSpPr>
          <p:spPr>
            <a:xfrm rot="18583565">
              <a:off x="2116094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862C528-11E6-C5BE-C3C4-952DA2133031}"/>
                </a:ext>
              </a:extLst>
            </p:cNvPr>
            <p:cNvSpPr txBox="1"/>
            <p:nvPr/>
          </p:nvSpPr>
          <p:spPr>
            <a:xfrm rot="18583565">
              <a:off x="2297961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3F911FF-301D-BC65-75DC-9530D9BBF599}"/>
                </a:ext>
              </a:extLst>
            </p:cNvPr>
            <p:cNvSpPr txBox="1"/>
            <p:nvPr/>
          </p:nvSpPr>
          <p:spPr>
            <a:xfrm rot="18583565">
              <a:off x="2459299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D06D941-8484-6B7E-77D7-2AE174DF02A7}"/>
                </a:ext>
              </a:extLst>
            </p:cNvPr>
            <p:cNvSpPr txBox="1"/>
            <p:nvPr/>
          </p:nvSpPr>
          <p:spPr>
            <a:xfrm rot="18583565">
              <a:off x="2615755" y="1219138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4DFC451-149F-1356-BF08-6F8876837F5C}"/>
                </a:ext>
              </a:extLst>
            </p:cNvPr>
            <p:cNvSpPr txBox="1"/>
            <p:nvPr/>
          </p:nvSpPr>
          <p:spPr>
            <a:xfrm rot="18583565">
              <a:off x="2770261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FEDFDE7-97E5-727C-D96D-1EFF7323B3DE}"/>
                </a:ext>
              </a:extLst>
            </p:cNvPr>
            <p:cNvSpPr txBox="1"/>
            <p:nvPr/>
          </p:nvSpPr>
          <p:spPr>
            <a:xfrm rot="18583565">
              <a:off x="2928948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02EBC26-6639-8C46-AA19-8D4B40E62EE6}"/>
                </a:ext>
              </a:extLst>
            </p:cNvPr>
            <p:cNvSpPr txBox="1"/>
            <p:nvPr/>
          </p:nvSpPr>
          <p:spPr>
            <a:xfrm rot="18583565">
              <a:off x="3755891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26932E6-89E2-AA34-CE79-6AE088E9238B}"/>
                </a:ext>
              </a:extLst>
            </p:cNvPr>
            <p:cNvSpPr txBox="1"/>
            <p:nvPr/>
          </p:nvSpPr>
          <p:spPr>
            <a:xfrm rot="18583565">
              <a:off x="3930876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D0E204F-197E-9E9A-81FE-D3F8CC0F9B34}"/>
                </a:ext>
              </a:extLst>
            </p:cNvPr>
            <p:cNvSpPr txBox="1"/>
            <p:nvPr/>
          </p:nvSpPr>
          <p:spPr>
            <a:xfrm rot="18583565">
              <a:off x="3117115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617F897-5434-273D-CC8C-7BE571F42073}"/>
                </a:ext>
              </a:extLst>
            </p:cNvPr>
            <p:cNvSpPr txBox="1"/>
            <p:nvPr/>
          </p:nvSpPr>
          <p:spPr>
            <a:xfrm rot="18583565">
              <a:off x="3249244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9D15235-2275-11EE-A606-B4CCFF62E2D0}"/>
                </a:ext>
              </a:extLst>
            </p:cNvPr>
            <p:cNvSpPr txBox="1"/>
            <p:nvPr/>
          </p:nvSpPr>
          <p:spPr>
            <a:xfrm rot="18583565">
              <a:off x="3416868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4450AEA8-DAEF-B7E6-717D-9156CCCDEEE9}"/>
                </a:ext>
              </a:extLst>
            </p:cNvPr>
            <p:cNvSpPr txBox="1"/>
            <p:nvPr/>
          </p:nvSpPr>
          <p:spPr>
            <a:xfrm rot="18583565">
              <a:off x="3591853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7114B65-7E6C-ACC0-3156-D8ED34BBBFBC}"/>
              </a:ext>
            </a:extLst>
          </p:cNvPr>
          <p:cNvGrpSpPr/>
          <p:nvPr/>
        </p:nvGrpSpPr>
        <p:grpSpPr>
          <a:xfrm>
            <a:off x="2144376" y="4172558"/>
            <a:ext cx="2061003" cy="455990"/>
            <a:chOff x="2216559" y="1109835"/>
            <a:chExt cx="2061003" cy="455990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D3A02E79-011B-35D8-B8E1-00FE5E21D8AD}"/>
                </a:ext>
              </a:extLst>
            </p:cNvPr>
            <p:cNvSpPr txBox="1"/>
            <p:nvPr/>
          </p:nvSpPr>
          <p:spPr>
            <a:xfrm rot="18583565">
              <a:off x="2116094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EA162E85-696A-CA6D-7440-383AC38BC432}"/>
                </a:ext>
              </a:extLst>
            </p:cNvPr>
            <p:cNvSpPr txBox="1"/>
            <p:nvPr/>
          </p:nvSpPr>
          <p:spPr>
            <a:xfrm rot="18583565">
              <a:off x="2297961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0712244C-49A2-9C05-F198-7D0A50C8B7A4}"/>
                </a:ext>
              </a:extLst>
            </p:cNvPr>
            <p:cNvSpPr txBox="1"/>
            <p:nvPr/>
          </p:nvSpPr>
          <p:spPr>
            <a:xfrm rot="18583565">
              <a:off x="2459299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04DFCAC7-1A6A-6F96-E698-7125820F38FC}"/>
                </a:ext>
              </a:extLst>
            </p:cNvPr>
            <p:cNvSpPr txBox="1"/>
            <p:nvPr/>
          </p:nvSpPr>
          <p:spPr>
            <a:xfrm rot="18583565">
              <a:off x="2615755" y="1219138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94712006-02D5-39F6-A427-2E5D03435097}"/>
                </a:ext>
              </a:extLst>
            </p:cNvPr>
            <p:cNvSpPr txBox="1"/>
            <p:nvPr/>
          </p:nvSpPr>
          <p:spPr>
            <a:xfrm rot="18583565">
              <a:off x="2770261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2AAD7E6D-75A7-61D2-F141-EA72095464F5}"/>
                </a:ext>
              </a:extLst>
            </p:cNvPr>
            <p:cNvSpPr txBox="1"/>
            <p:nvPr/>
          </p:nvSpPr>
          <p:spPr>
            <a:xfrm rot="18583565">
              <a:off x="2928948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013C9D30-4E11-8091-7CB0-55EE37843126}"/>
                </a:ext>
              </a:extLst>
            </p:cNvPr>
            <p:cNvSpPr txBox="1"/>
            <p:nvPr/>
          </p:nvSpPr>
          <p:spPr>
            <a:xfrm rot="18583565">
              <a:off x="3755891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D833A86E-57BE-76F8-EAA4-CA208B1E9B11}"/>
                </a:ext>
              </a:extLst>
            </p:cNvPr>
            <p:cNvSpPr txBox="1"/>
            <p:nvPr/>
          </p:nvSpPr>
          <p:spPr>
            <a:xfrm rot="18583565">
              <a:off x="3930876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00E3DD2D-ABB3-6A07-9227-E482FF269369}"/>
                </a:ext>
              </a:extLst>
            </p:cNvPr>
            <p:cNvSpPr txBox="1"/>
            <p:nvPr/>
          </p:nvSpPr>
          <p:spPr>
            <a:xfrm rot="18583565">
              <a:off x="3117115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A7733ECB-92DE-DE8C-142B-A28DAE8600DE}"/>
                </a:ext>
              </a:extLst>
            </p:cNvPr>
            <p:cNvSpPr txBox="1"/>
            <p:nvPr/>
          </p:nvSpPr>
          <p:spPr>
            <a:xfrm rot="18583565">
              <a:off x="3249244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063F49B6-D99D-844A-9FCC-B533612B3C76}"/>
                </a:ext>
              </a:extLst>
            </p:cNvPr>
            <p:cNvSpPr txBox="1"/>
            <p:nvPr/>
          </p:nvSpPr>
          <p:spPr>
            <a:xfrm rot="18583565">
              <a:off x="3416868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DA7D90CE-F01E-830F-2455-6C32D58878A5}"/>
                </a:ext>
              </a:extLst>
            </p:cNvPr>
            <p:cNvSpPr txBox="1"/>
            <p:nvPr/>
          </p:nvSpPr>
          <p:spPr>
            <a:xfrm rot="18583565">
              <a:off x="3591853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E9395A63-F7BD-B6CC-998F-175CD1954906}"/>
              </a:ext>
            </a:extLst>
          </p:cNvPr>
          <p:cNvGrpSpPr/>
          <p:nvPr/>
        </p:nvGrpSpPr>
        <p:grpSpPr>
          <a:xfrm>
            <a:off x="1159316" y="1741543"/>
            <a:ext cx="740229" cy="1897081"/>
            <a:chOff x="1612110" y="1349828"/>
            <a:chExt cx="740229" cy="1897081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E275403A-E08D-C489-164B-A6B6F1DD350D}"/>
                </a:ext>
              </a:extLst>
            </p:cNvPr>
            <p:cNvSpPr txBox="1"/>
            <p:nvPr/>
          </p:nvSpPr>
          <p:spPr>
            <a:xfrm>
              <a:off x="1612110" y="1349828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250-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6B221258-195D-C1E5-E73F-CB82CEC262E4}"/>
                </a:ext>
              </a:extLst>
            </p:cNvPr>
            <p:cNvSpPr txBox="1"/>
            <p:nvPr/>
          </p:nvSpPr>
          <p:spPr>
            <a:xfrm>
              <a:off x="1612110" y="1552589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150-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36DD0673-CFD0-6CD1-A62C-A334C8C1B3F7}"/>
                </a:ext>
              </a:extLst>
            </p:cNvPr>
            <p:cNvSpPr txBox="1"/>
            <p:nvPr/>
          </p:nvSpPr>
          <p:spPr>
            <a:xfrm>
              <a:off x="1612110" y="1753693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100-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FBBB9F67-B445-0AF9-331F-E2C8BE8E2733}"/>
                </a:ext>
              </a:extLst>
            </p:cNvPr>
            <p:cNvSpPr txBox="1"/>
            <p:nvPr/>
          </p:nvSpPr>
          <p:spPr>
            <a:xfrm>
              <a:off x="1612110" y="1927259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75-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DAB8046A-1C1A-A312-F8FF-B1203210A322}"/>
                </a:ext>
              </a:extLst>
            </p:cNvPr>
            <p:cNvSpPr txBox="1"/>
            <p:nvPr/>
          </p:nvSpPr>
          <p:spPr>
            <a:xfrm>
              <a:off x="1612110" y="2169791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50-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4E36611E-425E-CC21-5072-6C43C5D7A3E9}"/>
                </a:ext>
              </a:extLst>
            </p:cNvPr>
            <p:cNvSpPr txBox="1"/>
            <p:nvPr/>
          </p:nvSpPr>
          <p:spPr>
            <a:xfrm>
              <a:off x="1612110" y="2355848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37-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F87BD352-AF32-6CEF-9763-1A96D428A369}"/>
                </a:ext>
              </a:extLst>
            </p:cNvPr>
            <p:cNvSpPr txBox="1"/>
            <p:nvPr/>
          </p:nvSpPr>
          <p:spPr>
            <a:xfrm>
              <a:off x="1612110" y="2649067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25-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35CC789-39BC-76B0-ECF9-3B8799E63F9C}"/>
                </a:ext>
              </a:extLst>
            </p:cNvPr>
            <p:cNvSpPr txBox="1"/>
            <p:nvPr/>
          </p:nvSpPr>
          <p:spPr>
            <a:xfrm>
              <a:off x="1612110" y="2782668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20-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24E22B22-473F-69F6-3707-3138DDDF8DAF}"/>
                </a:ext>
              </a:extLst>
            </p:cNvPr>
            <p:cNvSpPr txBox="1"/>
            <p:nvPr/>
          </p:nvSpPr>
          <p:spPr>
            <a:xfrm>
              <a:off x="1612110" y="2985299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15-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4B6BC7E4-4040-1C78-A93D-EBD525D8C256}"/>
              </a:ext>
            </a:extLst>
          </p:cNvPr>
          <p:cNvGrpSpPr/>
          <p:nvPr/>
        </p:nvGrpSpPr>
        <p:grpSpPr>
          <a:xfrm>
            <a:off x="7233448" y="2167728"/>
            <a:ext cx="2061003" cy="455990"/>
            <a:chOff x="2216559" y="1109835"/>
            <a:chExt cx="2061003" cy="455990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5B48DF17-8654-78C5-7F26-8F933BCD55BC}"/>
                </a:ext>
              </a:extLst>
            </p:cNvPr>
            <p:cNvSpPr txBox="1"/>
            <p:nvPr/>
          </p:nvSpPr>
          <p:spPr>
            <a:xfrm rot="18583565">
              <a:off x="2116094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EC0FFB43-72AE-215D-F52F-06D29BD00069}"/>
                </a:ext>
              </a:extLst>
            </p:cNvPr>
            <p:cNvSpPr txBox="1"/>
            <p:nvPr/>
          </p:nvSpPr>
          <p:spPr>
            <a:xfrm rot="18583565">
              <a:off x="2297961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63D76209-4585-690D-7421-13717C822CC5}"/>
                </a:ext>
              </a:extLst>
            </p:cNvPr>
            <p:cNvSpPr txBox="1"/>
            <p:nvPr/>
          </p:nvSpPr>
          <p:spPr>
            <a:xfrm rot="18583565">
              <a:off x="2459299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58966DC6-9452-8FDF-B9C3-20DBFF387F87}"/>
                </a:ext>
              </a:extLst>
            </p:cNvPr>
            <p:cNvSpPr txBox="1"/>
            <p:nvPr/>
          </p:nvSpPr>
          <p:spPr>
            <a:xfrm rot="18583565">
              <a:off x="2615755" y="1219138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CF95104-91D2-5D28-7004-E4636CB317A0}"/>
                </a:ext>
              </a:extLst>
            </p:cNvPr>
            <p:cNvSpPr txBox="1"/>
            <p:nvPr/>
          </p:nvSpPr>
          <p:spPr>
            <a:xfrm rot="18583565">
              <a:off x="2770261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7733CBCC-3141-5C08-7BF4-68395DBF0B31}"/>
                </a:ext>
              </a:extLst>
            </p:cNvPr>
            <p:cNvSpPr txBox="1"/>
            <p:nvPr/>
          </p:nvSpPr>
          <p:spPr>
            <a:xfrm rot="18583565">
              <a:off x="2928948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9A727ABF-B02B-16F2-F6D5-54E352B70346}"/>
                </a:ext>
              </a:extLst>
            </p:cNvPr>
            <p:cNvSpPr txBox="1"/>
            <p:nvPr/>
          </p:nvSpPr>
          <p:spPr>
            <a:xfrm rot="18583565">
              <a:off x="3755891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AB94574E-FAA2-F507-130F-402FBF1629DA}"/>
                </a:ext>
              </a:extLst>
            </p:cNvPr>
            <p:cNvSpPr txBox="1"/>
            <p:nvPr/>
          </p:nvSpPr>
          <p:spPr>
            <a:xfrm rot="18583565">
              <a:off x="3930876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312A9648-89E3-8604-BAF0-5C9EC5BEB82A}"/>
                </a:ext>
              </a:extLst>
            </p:cNvPr>
            <p:cNvSpPr txBox="1"/>
            <p:nvPr/>
          </p:nvSpPr>
          <p:spPr>
            <a:xfrm rot="18583565">
              <a:off x="3117115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4749AE4-F2D6-36A9-9DFE-F9F1382C759B}"/>
                </a:ext>
              </a:extLst>
            </p:cNvPr>
            <p:cNvSpPr txBox="1"/>
            <p:nvPr/>
          </p:nvSpPr>
          <p:spPr>
            <a:xfrm rot="18583565">
              <a:off x="3249244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4D9B396F-9839-2667-CA77-6F8F8FCACAAD}"/>
                </a:ext>
              </a:extLst>
            </p:cNvPr>
            <p:cNvSpPr txBox="1"/>
            <p:nvPr/>
          </p:nvSpPr>
          <p:spPr>
            <a:xfrm rot="18583565">
              <a:off x="3416868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Wt</a:t>
              </a:r>
              <a:endParaRPr lang="en-US" sz="1000" dirty="0"/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232FA36C-CB64-55E6-FFA7-2D41111356A1}"/>
                </a:ext>
              </a:extLst>
            </p:cNvPr>
            <p:cNvSpPr txBox="1"/>
            <p:nvPr/>
          </p:nvSpPr>
          <p:spPr>
            <a:xfrm rot="18583565">
              <a:off x="3591853" y="1210300"/>
              <a:ext cx="447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Tg</a:t>
              </a:r>
              <a:endParaRPr lang="en-US" sz="1000" dirty="0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11C61869-E4E1-DB4E-315D-3B0C707826A5}"/>
              </a:ext>
            </a:extLst>
          </p:cNvPr>
          <p:cNvGrpSpPr/>
          <p:nvPr/>
        </p:nvGrpSpPr>
        <p:grpSpPr>
          <a:xfrm>
            <a:off x="6136250" y="2736811"/>
            <a:ext cx="740229" cy="1897081"/>
            <a:chOff x="1612110" y="1349828"/>
            <a:chExt cx="740229" cy="1897081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D250FFBA-CFF2-497C-3B0B-7B0D56E48B3B}"/>
                </a:ext>
              </a:extLst>
            </p:cNvPr>
            <p:cNvSpPr txBox="1"/>
            <p:nvPr/>
          </p:nvSpPr>
          <p:spPr>
            <a:xfrm>
              <a:off x="1612110" y="1349828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250-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A5D028E-1C38-F00A-FE2D-1938C051ACC7}"/>
                </a:ext>
              </a:extLst>
            </p:cNvPr>
            <p:cNvSpPr txBox="1"/>
            <p:nvPr/>
          </p:nvSpPr>
          <p:spPr>
            <a:xfrm>
              <a:off x="1612110" y="1552589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150-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EF1BAE86-C1A7-F622-71E5-5C0AF3766FDB}"/>
                </a:ext>
              </a:extLst>
            </p:cNvPr>
            <p:cNvSpPr txBox="1"/>
            <p:nvPr/>
          </p:nvSpPr>
          <p:spPr>
            <a:xfrm>
              <a:off x="1612110" y="1753693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100-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BC631412-D334-39F3-65B2-A06697F8BDD3}"/>
                </a:ext>
              </a:extLst>
            </p:cNvPr>
            <p:cNvSpPr txBox="1"/>
            <p:nvPr/>
          </p:nvSpPr>
          <p:spPr>
            <a:xfrm>
              <a:off x="1612110" y="1927259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75-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7D666094-75D8-B6F2-FCFA-EF2D03F3A3A7}"/>
                </a:ext>
              </a:extLst>
            </p:cNvPr>
            <p:cNvSpPr txBox="1"/>
            <p:nvPr/>
          </p:nvSpPr>
          <p:spPr>
            <a:xfrm>
              <a:off x="1612110" y="2169791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50-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531DB386-1EC2-9490-C2F4-1145AA90D8B3}"/>
                </a:ext>
              </a:extLst>
            </p:cNvPr>
            <p:cNvSpPr txBox="1"/>
            <p:nvPr/>
          </p:nvSpPr>
          <p:spPr>
            <a:xfrm>
              <a:off x="1612110" y="2355848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37-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38980E3C-70EC-8590-A199-B995399D7C2C}"/>
                </a:ext>
              </a:extLst>
            </p:cNvPr>
            <p:cNvSpPr txBox="1"/>
            <p:nvPr/>
          </p:nvSpPr>
          <p:spPr>
            <a:xfrm>
              <a:off x="1612110" y="2649067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25-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9B090497-E018-82D0-D5F9-1CA2AB994327}"/>
                </a:ext>
              </a:extLst>
            </p:cNvPr>
            <p:cNvSpPr txBox="1"/>
            <p:nvPr/>
          </p:nvSpPr>
          <p:spPr>
            <a:xfrm>
              <a:off x="1612110" y="2782668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20-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AF1A88E1-1A07-4AC1-8374-A3108F652970}"/>
                </a:ext>
              </a:extLst>
            </p:cNvPr>
            <p:cNvSpPr txBox="1"/>
            <p:nvPr/>
          </p:nvSpPr>
          <p:spPr>
            <a:xfrm>
              <a:off x="1612110" y="2985299"/>
              <a:ext cx="740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/>
                <a:t>15-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8491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156</Words>
  <Application>Microsoft Office PowerPoint</Application>
  <PresentationFormat>Widescreen</PresentationFormat>
  <Paragraphs>134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Riordon, Daniel (NIH/NIA/IRP) [E]</dc:creator>
  <cp:lastModifiedBy>Riordon, Daniel (NIH/NIA/IRP) [E]</cp:lastModifiedBy>
  <cp:revision>1</cp:revision>
  <dcterms:created xsi:type="dcterms:W3CDTF">2023-11-29T19:16:04Z</dcterms:created>
  <dcterms:modified xsi:type="dcterms:W3CDTF">2023-11-29T21:17:45Z</dcterms:modified>
</cp:coreProperties>
</file>